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58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62E5051D-5155-47BD-AFB6-8A12433B36BE}" v="231" dt="2018-06-27T14:48:37.975"/>
    <p1510:client id="{AFA00E91-BAE4-4286-A233-462E32815FB6}" v="9" dt="2018-06-27T12:56:30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4:48:37.975" v="229" actId="313"/>
      <pc:docMkLst>
        <pc:docMk/>
      </pc:docMkLst>
      <pc:sldChg chg="modSp">
        <pc:chgData name="Fabio Bonisoli" userId="7c8ac87c-949a-4ef9-8fec-5f73ee2e645d" providerId="ADAL" clId="{62E5051D-5155-47BD-AFB6-8A12433B36BE}" dt="2018-06-27T14:48:37.975" v="229" actId="313"/>
        <pc:sldMkLst>
          <pc:docMk/>
          <pc:sldMk cId="1738023896" sldId="257"/>
        </pc:sldMkLst>
        <pc:spChg chg="mod">
          <ac:chgData name="Fabio Bonisoli" userId="7c8ac87c-949a-4ef9-8fec-5f73ee2e645d" providerId="ADAL" clId="{62E5051D-5155-47BD-AFB6-8A12433B36BE}" dt="2018-06-27T14:48:37.975" v="229" actId="313"/>
          <ac:spMkLst>
            <pc:docMk/>
            <pc:sldMk cId="1738023896" sldId="257"/>
            <ac:spMk id="3" creationId="{11B989BA-00EA-42FA-8484-D231069C3A00}"/>
          </ac:spMkLst>
        </pc:spChg>
      </pc:sldChg>
      <pc:sldChg chg="addSp delSp modSp mod setBg">
        <pc:chgData name="Fabio Bonisoli" userId="7c8ac87c-949a-4ef9-8fec-5f73ee2e645d" providerId="ADAL" clId="{62E5051D-5155-47BD-AFB6-8A12433B36BE}" dt="2018-06-27T14:04:11.572" v="183" actId="14100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mod">
          <ac:chgData name="Fabio Bonisoli" userId="7c8ac87c-949a-4ef9-8fec-5f73ee2e645d" providerId="ADAL" clId="{62E5051D-5155-47BD-AFB6-8A12433B36BE}" dt="2018-06-27T14:04:11.572" v="183" actId="14100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4:03:40.032" v="61" actId="14100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4:03:55.227" v="180" actId="1038"/>
          <ac:picMkLst>
            <pc:docMk/>
            <pc:sldMk cId="2754659458" sldId="258"/>
            <ac:picMk id="5" creationId="{EC0FEF24-4733-4FB5-AEA7-0A6275EC70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 dirty="0"/>
              <a:t>Would donate a % to get the saving?</a:t>
            </a:r>
          </a:p>
          <a:p>
            <a:pPr lvl="2"/>
            <a:r>
              <a:rPr lang="en-GB" dirty="0"/>
              <a:t>Select your charity of choice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91B5-437E-4E66-AECB-A353E45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of the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6F3A-092C-472A-88A6-FFB8E2EA5C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1.5 billion online shoppers in 2017.</a:t>
            </a:r>
          </a:p>
          <a:p>
            <a:r>
              <a:rPr lang="en-GB" dirty="0"/>
              <a:t>2.3 trillion dollars spent.</a:t>
            </a:r>
          </a:p>
          <a:p>
            <a:r>
              <a:rPr lang="en-GB" dirty="0"/>
              <a:t>On average $1,437.5 per person*</a:t>
            </a:r>
          </a:p>
          <a:p>
            <a:r>
              <a:rPr lang="en-GB" dirty="0"/>
              <a:t>CONSERVATIVELY Take just 10% of that = $143 dollars per year for charity</a:t>
            </a:r>
          </a:p>
          <a:p>
            <a:endParaRPr lang="en-GB" dirty="0"/>
          </a:p>
          <a:p>
            <a:r>
              <a:rPr lang="en-GB" dirty="0"/>
              <a:t>X 1.5 billion?......</a:t>
            </a:r>
          </a:p>
          <a:p>
            <a:r>
              <a:rPr lang="en-GB" dirty="0"/>
              <a:t>$228,800,000,000</a:t>
            </a:r>
          </a:p>
        </p:txBody>
      </p:sp>
    </p:spTree>
    <p:extLst>
      <p:ext uri="{BB962C8B-B14F-4D97-AF65-F5344CB8AC3E}">
        <p14:creationId xmlns:p14="http://schemas.microsoft.com/office/powerpoint/2010/main" val="74971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What does it look like - now?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5" y="179138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00" y="1791388"/>
            <a:ext cx="4344449" cy="2633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D109A-1CC0-43E7-9111-CE9D3DBD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14" y="4384052"/>
            <a:ext cx="5108069" cy="24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111</TotalTime>
  <Words>302</Words>
  <Application>Microsoft Office PowerPoint</Application>
  <PresentationFormat>Widescreen</PresentationFormat>
  <Paragraphs>38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Droplet</vt:lpstr>
      <vt:lpstr>2 many engineers</vt:lpstr>
      <vt:lpstr>What is it?</vt:lpstr>
      <vt:lpstr>Value of the hack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Giuliano Rapoz</cp:lastModifiedBy>
  <cp:revision>3</cp:revision>
  <dcterms:created xsi:type="dcterms:W3CDTF">2018-06-27T10:33:49Z</dcterms:created>
  <dcterms:modified xsi:type="dcterms:W3CDTF">2018-06-27T15:27:24Z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